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568" r:id="rId2"/>
    <p:sldId id="609" r:id="rId3"/>
    <p:sldId id="616" r:id="rId4"/>
    <p:sldId id="634" r:id="rId5"/>
    <p:sldId id="635" r:id="rId6"/>
    <p:sldId id="636" r:id="rId7"/>
    <p:sldId id="637" r:id="rId8"/>
    <p:sldId id="638" r:id="rId9"/>
    <p:sldId id="618" r:id="rId10"/>
    <p:sldId id="639" r:id="rId11"/>
    <p:sldId id="640" r:id="rId12"/>
    <p:sldId id="641" r:id="rId13"/>
    <p:sldId id="642" r:id="rId14"/>
    <p:sldId id="643" r:id="rId15"/>
    <p:sldId id="621" r:id="rId16"/>
    <p:sldId id="655" r:id="rId17"/>
    <p:sldId id="617" r:id="rId18"/>
    <p:sldId id="648" r:id="rId19"/>
    <p:sldId id="649" r:id="rId20"/>
    <p:sldId id="650" r:id="rId21"/>
    <p:sldId id="651" r:id="rId22"/>
    <p:sldId id="652" r:id="rId23"/>
    <p:sldId id="653" r:id="rId24"/>
    <p:sldId id="647" r:id="rId25"/>
    <p:sldId id="644" r:id="rId26"/>
    <p:sldId id="646" r:id="rId27"/>
    <p:sldId id="645" r:id="rId28"/>
    <p:sldId id="608" r:id="rId29"/>
    <p:sldId id="600" r:id="rId30"/>
    <p:sldId id="611" r:id="rId31"/>
    <p:sldId id="612" r:id="rId32"/>
    <p:sldId id="610" r:id="rId33"/>
    <p:sldId id="615" r:id="rId34"/>
    <p:sldId id="614" r:id="rId35"/>
    <p:sldId id="613" r:id="rId36"/>
    <p:sldId id="599" r:id="rId37"/>
    <p:sldId id="607" r:id="rId38"/>
    <p:sldId id="620" r:id="rId39"/>
    <p:sldId id="625" r:id="rId40"/>
    <p:sldId id="626" r:id="rId41"/>
    <p:sldId id="627" r:id="rId42"/>
    <p:sldId id="628" r:id="rId43"/>
    <p:sldId id="629" r:id="rId44"/>
    <p:sldId id="633" r:id="rId45"/>
    <p:sldId id="654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1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21CN</a:t>
            </a:r>
            <a:r>
              <a:rPr kumimoji="1" lang="zh-CN" altLang="en-US" dirty="0" smtClean="0"/>
              <a:t>世纪龙信息网络有限责任公司，成思敏。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3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76713-AF77-421B-B176-5C8536BC4A2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0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.itpub.net/stack/10027/1100001007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17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49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腾讯</a:t>
            </a:r>
            <a:r>
              <a:rPr kumimoji="1" lang="en-US" altLang="zh-CN" dirty="0" smtClean="0"/>
              <a:t>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中兴</a:t>
            </a:r>
            <a:r>
              <a:rPr kumimoji="1" lang="en-US" altLang="zh-CN" dirty="0" err="1" smtClean="0"/>
              <a:t>GoldenDB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13271" b="1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88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en-US" altLang="zh-CN" dirty="0" smtClean="0"/>
              <a:t>Polar-X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PolarDB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阿里</a:t>
            </a:r>
            <a:r>
              <a:rPr kumimoji="1" lang="en-US" altLang="zh-CN" dirty="0" err="1" smtClean="0"/>
              <a:t>MyRocks</a:t>
            </a:r>
            <a:r>
              <a:rPr kumimoji="1" lang="en-US" altLang="zh-CN" dirty="0" smtClean="0"/>
              <a:t>，</a:t>
            </a:r>
            <a:r>
              <a:rPr kumimoji="1" lang="zh-CN" altLang="en-US" dirty="0" smtClean="0"/>
              <a:t>淘宝，菜鸟，离线搜索（</a:t>
            </a:r>
            <a:r>
              <a:rPr kumimoji="1" lang="en-US" altLang="zh-CN" dirty="0" err="1" smtClean="0"/>
              <a:t>Percona</a:t>
            </a:r>
            <a:r>
              <a:rPr kumimoji="1" lang="en-US" altLang="zh-CN" dirty="0" smtClean="0"/>
              <a:t> Live 2017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内核和架构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阿里李飞飞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其它热点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智能运维</a:t>
            </a: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5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5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新硬件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, Polar-X</a:t>
            </a:r>
            <a:r>
              <a:rPr kumimoji="1" lang="zh-CN" altLang="en-US" dirty="0" smtClean="0"/>
              <a:t>, </a:t>
            </a:r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大量使用</a:t>
            </a:r>
            <a:r>
              <a:rPr kumimoji="1" lang="zh-CN" altLang="en-US" dirty="0" smtClean="0"/>
              <a:t>了新硬件技术</a:t>
            </a:r>
          </a:p>
          <a:p>
            <a:r>
              <a:rPr kumimoji="1" lang="en-US" altLang="zh-CN" dirty="0" smtClean="0"/>
              <a:t>Open Channel SSD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69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</a:p>
          <a:p>
            <a:r>
              <a:rPr kumimoji="1" lang="en-US" altLang="en-US" dirty="0"/>
              <a:t>Oracle vs. </a:t>
            </a:r>
            <a:r>
              <a:rPr kumimoji="1" lang="en-US" altLang="en-US" dirty="0" err="1"/>
              <a:t>去</a:t>
            </a:r>
            <a:r>
              <a:rPr kumimoji="1" lang="en-US" altLang="en-US" dirty="0" err="1" smtClean="0"/>
              <a:t>O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，安全</a:t>
            </a:r>
            <a:r>
              <a:rPr kumimoji="1" lang="en-US" altLang="zh-CN" dirty="0" smtClean="0"/>
              <a:t>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多云数据库</a:t>
            </a:r>
            <a:r>
              <a:rPr kumimoji="1" lang="en-US" altLang="en-US" dirty="0" smtClean="0"/>
              <a:t>方案</a:t>
            </a:r>
          </a:p>
          <a:p>
            <a:pPr lvl="1"/>
            <a:r>
              <a:rPr kumimoji="1" lang="en-US" altLang="en-US" sz="1600" dirty="0" smtClean="0"/>
              <a:t>VIPKID</a:t>
            </a:r>
          </a:p>
          <a:p>
            <a:pPr lvl="1"/>
            <a:r>
              <a:rPr kumimoji="1" lang="en-US" altLang="en-US" sz="1600" dirty="0" smtClean="0"/>
              <a:t>新数科技多云管理平台</a:t>
            </a:r>
            <a:endParaRPr kumimoji="1" lang="en-US" altLang="en-US" sz="1600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其它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/>
              <a:t>分布式事务</a:t>
            </a:r>
            <a:r>
              <a:rPr kumimoji="1" lang="en-US" altLang="zh-CN" sz="1600" dirty="0"/>
              <a:t>—</a:t>
            </a:r>
            <a:r>
              <a:rPr kumimoji="1" lang="en-US" altLang="zh-CN" sz="1600" dirty="0" smtClean="0"/>
              <a:t>—</a:t>
            </a:r>
            <a:r>
              <a:rPr kumimoji="1" lang="zh-CN" altLang="en-US" sz="1600" dirty="0" smtClean="0"/>
              <a:t>腾讯</a:t>
            </a:r>
            <a:r>
              <a:rPr kumimoji="1" lang="en-US" altLang="zh-CN" sz="1600" dirty="0" smtClean="0"/>
              <a:t>TDSQL</a:t>
            </a:r>
            <a:r>
              <a:rPr kumimoji="1" lang="zh-CN" altLang="en-US" sz="1600" dirty="0"/>
              <a:t>，中兴</a:t>
            </a:r>
            <a:r>
              <a:rPr kumimoji="1" lang="en-US" altLang="zh-CN" sz="1600" dirty="0" err="1" smtClean="0"/>
              <a:t>GoldenDB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 smtClean="0"/>
              <a:t>Rocksdb</a:t>
            </a:r>
            <a:r>
              <a:rPr kumimoji="1" lang="en-US" altLang="zh-CN" sz="1600" dirty="0" smtClean="0"/>
              <a:t> + RDBMS</a:t>
            </a:r>
            <a:endParaRPr kumimoji="1" lang="en-US" altLang="zh-CN" sz="1400" dirty="0" smtClean="0"/>
          </a:p>
          <a:p>
            <a:pPr lvl="1"/>
            <a:r>
              <a:rPr kumimoji="1" lang="zh-CN" altLang="en-US" sz="1600" dirty="0" smtClean="0"/>
              <a:t>新硬件技术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新兴互联网公司</a:t>
            </a:r>
          </a:p>
          <a:p>
            <a:pPr lvl="2"/>
            <a:r>
              <a:rPr kumimoji="1" lang="zh-CN" altLang="en-US" sz="1300" dirty="0" smtClean="0"/>
              <a:t>业务发展快</a:t>
            </a:r>
            <a:r>
              <a:rPr kumimoji="1" lang="zh-CN" altLang="en-US" sz="1300" dirty="0"/>
              <a:t>，</a:t>
            </a:r>
            <a:r>
              <a:rPr kumimoji="1" lang="zh-CN" altLang="en-US" sz="1300" dirty="0" smtClean="0"/>
              <a:t>中间</a:t>
            </a:r>
            <a:r>
              <a:rPr kumimoji="1" lang="zh-CN" altLang="en-US" sz="1300" dirty="0"/>
              <a:t>件</a:t>
            </a:r>
            <a:r>
              <a:rPr kumimoji="1" lang="en-US" altLang="zh-CN" sz="1300" dirty="0"/>
              <a:t>+</a:t>
            </a:r>
            <a:r>
              <a:rPr kumimoji="1" lang="zh-CN" altLang="en-US" sz="1300" dirty="0"/>
              <a:t>平台构筑阶段</a:t>
            </a:r>
          </a:p>
          <a:p>
            <a:pPr lvl="2"/>
            <a:r>
              <a:rPr kumimoji="1" lang="zh-CN" altLang="en-US" sz="1300" dirty="0" smtClean="0"/>
              <a:t>爱奇艺</a:t>
            </a:r>
            <a:r>
              <a:rPr kumimoji="1" lang="en-US" altLang="zh-CN" sz="1300" dirty="0" smtClean="0"/>
              <a:t>DBIO,</a:t>
            </a:r>
            <a:r>
              <a:rPr kumimoji="1" lang="zh-CN" altLang="en-US" sz="1300" dirty="0" smtClean="0"/>
              <a:t> 字节跳动</a:t>
            </a:r>
            <a:r>
              <a:rPr kumimoji="1" lang="en-US" altLang="zh-CN" sz="1300" dirty="0" err="1" smtClean="0"/>
              <a:t>Flink</a:t>
            </a:r>
            <a:r>
              <a:rPr kumimoji="1" lang="zh-CN" altLang="en-US" sz="1300" dirty="0" smtClean="0"/>
              <a:t>，</a:t>
            </a:r>
            <a:r>
              <a:rPr kumimoji="1" lang="en-US" altLang="zh-CN" sz="1300" dirty="0" err="1" smtClean="0"/>
              <a:t>Clana</a:t>
            </a:r>
            <a:r>
              <a:rPr kumimoji="1" lang="zh-CN" altLang="en-US" sz="1300" dirty="0" smtClean="0"/>
              <a:t>，美团数据通道，嘀嘀</a:t>
            </a:r>
            <a:r>
              <a:rPr kumimoji="1" lang="en-US" altLang="zh-CN" sz="1300" dirty="0" smtClean="0"/>
              <a:t>MGR</a:t>
            </a:r>
            <a:r>
              <a:rPr kumimoji="1" lang="zh-CN" altLang="en-US" sz="1300" dirty="0"/>
              <a:t>、</a:t>
            </a:r>
            <a:r>
              <a:rPr kumimoji="1" lang="zh-CN" altLang="en-US" sz="1300" dirty="0" smtClean="0"/>
              <a:t>大数据平台。</a:t>
            </a:r>
            <a:endParaRPr kumimoji="1" lang="en-US" altLang="zh-CN" sz="13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Canal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en-US" altLang="zh-CN" dirty="0" err="1" smtClean="0"/>
              <a:t>Galera</a:t>
            </a:r>
            <a:r>
              <a:rPr kumimoji="1" lang="zh-CN" altLang="en-US" dirty="0" smtClean="0"/>
              <a:t>等</a:t>
            </a:r>
          </a:p>
          <a:p>
            <a:pPr lvl="1"/>
            <a:r>
              <a:rPr kumimoji="1" lang="en-US" altLang="zh-CN" dirty="0" smtClean="0"/>
              <a:t>MGR</a:t>
            </a:r>
            <a:endParaRPr kumimoji="1" lang="zh-CN" altLang="en-US" dirty="0" smtClean="0"/>
          </a:p>
          <a:p>
            <a:pPr marL="301625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京东</a:t>
            </a:r>
            <a:r>
              <a:rPr kumimoji="1" lang="en-US" altLang="zh-CN" dirty="0" smtClean="0"/>
              <a:t>DBA</a:t>
            </a:r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534"/>
            <a:ext cx="9144000" cy="44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云原生数据库核心四要素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多模（</a:t>
            </a:r>
            <a:r>
              <a:rPr kumimoji="1" lang="en-US" altLang="zh-CN" dirty="0"/>
              <a:t>Multi-model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数据库</a:t>
            </a:r>
            <a:r>
              <a:rPr kumimoji="1" lang="zh-CN" altLang="en-US" dirty="0"/>
              <a:t>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</a:p>
          <a:p>
            <a:r>
              <a:rPr kumimoji="1" lang="zh-CN" altLang="en-US" dirty="0" smtClean="0"/>
              <a:t>新硬</a:t>
            </a:r>
            <a:r>
              <a:rPr kumimoji="1" lang="zh-CN" altLang="en-US" dirty="0"/>
              <a:t>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</a:p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25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-20538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下载链接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de-DE" altLang="zh-CN" dirty="0" smtClean="0">
                <a:hlinkClick r:id="rId2"/>
              </a:rPr>
              <a:t>https</a:t>
            </a:r>
            <a:r>
              <a:rPr kumimoji="1" lang="de-DE" altLang="zh-CN" dirty="0">
                <a:hlinkClick r:id="rId2"/>
              </a:rPr>
              <a:t>://z.itpub.net/stack/10027/</a:t>
            </a:r>
            <a:r>
              <a:rPr kumimoji="1" lang="de-DE" altLang="zh-CN" dirty="0" smtClean="0">
                <a:hlinkClick r:id="rId2"/>
              </a:rPr>
              <a:t>110000100794</a:t>
            </a:r>
            <a:endParaRPr kumimoji="1"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1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多模（</a:t>
            </a:r>
            <a:r>
              <a:rPr kumimoji="1" lang="en-US" altLang="zh-CN" sz="2400" dirty="0"/>
              <a:t>Multi-model</a:t>
            </a:r>
            <a:r>
              <a:rPr kumimoji="1" lang="zh-CN" altLang="en-US" sz="2400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多模</a:t>
            </a:r>
            <a:r>
              <a:rPr kumimoji="1" lang="zh-CN" altLang="en-US" sz="1800" dirty="0"/>
              <a:t>主要有两种，即北向和南向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南向：表示存储结构是多种多样</a:t>
            </a:r>
            <a:r>
              <a:rPr kumimoji="1" lang="zh-CN" altLang="en-US" sz="1800" dirty="0"/>
              <a:t>的，数据结构可以是结构化的也可以是非结构化的，可以是图、向量、文档等，但对于用户只提供一个 </a:t>
            </a:r>
            <a:r>
              <a:rPr kumimoji="1" lang="en-US" altLang="zh-CN" sz="1800" dirty="0"/>
              <a:t>SQL </a:t>
            </a:r>
            <a:r>
              <a:rPr kumimoji="1" lang="zh-CN" altLang="en-US" sz="1800" dirty="0"/>
              <a:t>的查询接口或者 </a:t>
            </a:r>
            <a:r>
              <a:rPr kumimoji="1" lang="en-US" altLang="zh-CN" sz="1800" dirty="0"/>
              <a:t>SQL-Like </a:t>
            </a:r>
            <a:r>
              <a:rPr kumimoji="1" lang="zh-CN" altLang="en-US" sz="1800" dirty="0"/>
              <a:t>的接口，这部分业界比较典型的就是各种各样的数据湖服务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北向</a:t>
            </a:r>
            <a:r>
              <a:rPr kumimoji="1" lang="en-US" altLang="zh-CN" sz="1800" dirty="0" smtClean="0"/>
              <a:t>：</a:t>
            </a:r>
            <a:r>
              <a:rPr kumimoji="1" lang="zh-CN" altLang="en-US" sz="1800" dirty="0" smtClean="0"/>
              <a:t>就是存储</a:t>
            </a:r>
            <a:r>
              <a:rPr kumimoji="1" lang="zh-CN" altLang="en-US" sz="1800" dirty="0"/>
              <a:t>只有一种，一般是通过 </a:t>
            </a:r>
            <a:r>
              <a:rPr kumimoji="1" lang="en-US" altLang="zh-CN" sz="1800" dirty="0"/>
              <a:t>KV </a:t>
            </a:r>
            <a:r>
              <a:rPr kumimoji="1" lang="zh-CN" altLang="en-US" sz="1800" dirty="0"/>
              <a:t>存储数据形态来支持结构化、半结构化以及非结构化数据，但希望能够提供不同的查询接口，比如 </a:t>
            </a:r>
            <a:r>
              <a:rPr kumimoji="1" lang="en-US" altLang="zh-CN" sz="1800" dirty="0"/>
              <a:t>SPARQL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SQL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GQL </a:t>
            </a:r>
            <a:r>
              <a:rPr kumimoji="1" lang="zh-CN" altLang="en-US" sz="1800" dirty="0"/>
              <a:t>等。业界典型的代表是微软 </a:t>
            </a:r>
            <a:r>
              <a:rPr kumimoji="1" lang="en-US" altLang="zh-CN" sz="1800" dirty="0"/>
              <a:t>Azure 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CosmosDB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296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数据库智能化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自动化管控</a:t>
            </a:r>
            <a:r>
              <a:rPr kumimoji="1" lang="zh-CN" altLang="en-US" sz="2400" dirty="0" smtClean="0"/>
              <a:t>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sz="1800" dirty="0"/>
          </a:p>
          <a:p>
            <a:r>
              <a:rPr kumimoji="1" lang="zh-CN" altLang="en-US" sz="1800" dirty="0" smtClean="0"/>
              <a:t>数据库自治，需要做</a:t>
            </a:r>
            <a:r>
              <a:rPr kumimoji="1" lang="zh-CN" altLang="en-US" sz="1800" dirty="0"/>
              <a:t>到自感知、自决策、自恢复以及自优化。内核</a:t>
            </a:r>
            <a:r>
              <a:rPr kumimoji="1" lang="zh-CN" altLang="zh-CN" sz="1800" dirty="0"/>
              <a:t>+</a:t>
            </a:r>
            <a:r>
              <a:rPr kumimoji="1" lang="zh-CN" altLang="en-US" sz="1800" dirty="0"/>
              <a:t>管控平台。</a:t>
            </a:r>
          </a:p>
          <a:p>
            <a:pPr marL="0" indent="0">
              <a:buNone/>
            </a:pPr>
            <a:endParaRPr kumimoji="1" lang="zh-CN" altLang="en-US" sz="1800" dirty="0"/>
          </a:p>
          <a:p>
            <a:r>
              <a:rPr kumimoji="1" lang="zh-CN" altLang="en-US" sz="1800" dirty="0" smtClean="0"/>
              <a:t>自优化比较简单</a:t>
            </a:r>
            <a:r>
              <a:rPr kumimoji="1" lang="zh-CN" altLang="en-US" sz="1800" dirty="0"/>
              <a:t>，就是在内核中利用机器学习的方法来进行优化</a:t>
            </a:r>
            <a:r>
              <a:rPr kumimoji="1" lang="zh-CN" altLang="en-US" sz="1800" dirty="0" smtClean="0"/>
              <a:t>。</a:t>
            </a:r>
            <a:r>
              <a:rPr kumimoji="1" lang="zh-CN" altLang="zh-CN" sz="1800" dirty="0" smtClean="0"/>
              <a:t>（</a:t>
            </a:r>
            <a:r>
              <a:rPr kumimoji="1" lang="zh-CN" altLang="en-US" sz="1800" dirty="0" smtClean="0"/>
              <a:t>内核</a:t>
            </a:r>
            <a:r>
              <a:rPr kumimoji="1" lang="zh-CN" altLang="zh-CN" sz="1800" dirty="0" smtClean="0"/>
              <a:t>）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</a:t>
            </a:r>
            <a:r>
              <a:rPr kumimoji="1" lang="zh-CN" altLang="en-US" sz="1800" dirty="0"/>
              <a:t>自感知、自决策、自恢复更多的是针对管控平台的，比如如何保证实例的巡检，当出现问题后如何能够自动快速修复或者自动切换等</a:t>
            </a:r>
            <a:r>
              <a:rPr kumimoji="1" lang="zh-CN" altLang="en-US" sz="1800" dirty="0" smtClean="0"/>
              <a:t>。（管控平台）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439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数据库需要能够</a:t>
            </a:r>
            <a:r>
              <a:rPr kumimoji="1" lang="zh-CN" altLang="en-US" sz="1800" dirty="0"/>
              <a:t>安全高效地使用有限的硬件资源。所以数据库系统的设计和发展一定是和硬件性能和发展紧密相关</a:t>
            </a:r>
            <a:r>
              <a:rPr kumimoji="1" lang="zh-CN" altLang="en-US" sz="1800" dirty="0" smtClean="0"/>
              <a:t>的</a:t>
            </a:r>
            <a:r>
              <a:rPr kumimoji="1" lang="zh-CN" altLang="en-US" sz="1800" dirty="0"/>
              <a:t>。</a:t>
            </a:r>
            <a:endParaRPr kumimoji="1" lang="zh-CN" altLang="en-US" sz="1800" dirty="0" smtClean="0"/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而新硬件所带</a:t>
            </a:r>
            <a:r>
              <a:rPr kumimoji="1" lang="zh-CN" altLang="en-US" sz="1800" dirty="0"/>
              <a:t>来的变化也是数据库系统设计需要考虑的。</a:t>
            </a:r>
            <a:r>
              <a:rPr kumimoji="1" lang="en-US" altLang="zh-CN" sz="1800" dirty="0"/>
              <a:t>RDMA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NVM </a:t>
            </a:r>
            <a:r>
              <a:rPr kumimoji="1" lang="zh-CN" altLang="en-US" sz="1800" dirty="0"/>
              <a:t>以及 </a:t>
            </a:r>
            <a:r>
              <a:rPr kumimoji="1" lang="en-US" altLang="zh-CN" sz="1800" dirty="0"/>
              <a:t>GPU/FPGA </a:t>
            </a:r>
            <a:r>
              <a:rPr kumimoji="1" lang="zh-CN" altLang="en-US" sz="1800" dirty="0"/>
              <a:t>等新硬件或者架构的出现，对于数据库的设计都会提供新的思路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不止是数据库，</a:t>
            </a:r>
            <a:r>
              <a:rPr kumimoji="1" lang="en-US" altLang="zh-CN" sz="1800" dirty="0" err="1" smtClean="0"/>
              <a:t>os</a:t>
            </a:r>
            <a:r>
              <a:rPr kumimoji="1" lang="zh-CN" altLang="en-US" sz="1800" dirty="0" smtClean="0"/>
              <a:t>也需要与时俱进。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4829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高可用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高可用是云</a:t>
            </a:r>
            <a:r>
              <a:rPr kumimoji="1" lang="zh-CN" altLang="en-US" sz="1800" dirty="0"/>
              <a:t>原生</a:t>
            </a:r>
            <a:r>
              <a:rPr kumimoji="1" lang="zh-CN" altLang="en-US" sz="1800" dirty="0" smtClean="0"/>
              <a:t>最基本的要求之一。</a:t>
            </a:r>
            <a:r>
              <a:rPr kumimoji="1" lang="zh-CN" altLang="en-US" sz="1800" dirty="0"/>
              <a:t>高可用最简单的解决方案就是冗余，可以做 </a:t>
            </a:r>
            <a:r>
              <a:rPr kumimoji="1" lang="en-US" altLang="zh-CN" sz="1800" dirty="0"/>
              <a:t>Table </a:t>
            </a:r>
            <a:r>
              <a:rPr kumimoji="1" lang="zh-CN" altLang="en-US" sz="1800" dirty="0"/>
              <a:t>级别的冗余，也可以做 </a:t>
            </a:r>
            <a:r>
              <a:rPr kumimoji="1" lang="en-US" altLang="zh-CN" sz="1800" dirty="0"/>
              <a:t>Partition </a:t>
            </a:r>
            <a:r>
              <a:rPr kumimoji="1" lang="zh-CN" altLang="en-US" sz="1800" dirty="0"/>
              <a:t>级别的冗余。无论是使用哪一种，基本上都是三副本，甚至更多的时候需要做四副本或者五副本，比如金融级别的高可用可能需要做两地三中心或者两地四中心</a:t>
            </a:r>
            <a:r>
              <a:rPr kumimoji="1" lang="zh-CN" altLang="en-US" sz="1800" dirty="0" smtClean="0"/>
              <a:t>。</a:t>
            </a:r>
          </a:p>
          <a:p>
            <a:endParaRPr kumimoji="1" lang="zh-CN" altLang="en-US" sz="1800" dirty="0"/>
          </a:p>
          <a:p>
            <a:r>
              <a:rPr kumimoji="1" lang="en-US" altLang="zh-CN" sz="1800" dirty="0" smtClean="0"/>
              <a:t>CAP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1699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/>
              <a:t>数据库智能化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78889</TotalTime>
  <Words>663</Words>
  <Application>Microsoft Macintosh PowerPoint</Application>
  <PresentationFormat>全屏显示(16:9)</PresentationFormat>
  <Paragraphs>166</Paragraphs>
  <Slides>45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baidu (2)</vt:lpstr>
      <vt:lpstr>DTCC2019数据库技术热点分析</vt:lpstr>
      <vt:lpstr>Agenda</vt:lpstr>
      <vt:lpstr>内核和架构</vt:lpstr>
      <vt:lpstr>云原生数据库核心四要素</vt:lpstr>
      <vt:lpstr>多模（Multi-model）</vt:lpstr>
      <vt:lpstr>数据库智能化+自动化管控平台</vt:lpstr>
      <vt:lpstr>新硬件: 软硬件一体化设计</vt:lpstr>
      <vt:lpstr>高可用</vt:lpstr>
      <vt:lpstr>阿里集团数据库方向</vt:lpstr>
      <vt:lpstr>N</vt:lpstr>
      <vt:lpstr>N</vt:lpstr>
      <vt:lpstr>m</vt:lpstr>
      <vt:lpstr>n</vt:lpstr>
      <vt:lpstr>m</vt:lpstr>
      <vt:lpstr>分布式事务——腾讯TDSQL</vt:lpstr>
      <vt:lpstr>分布式事务——中兴GoldenDB</vt:lpstr>
      <vt:lpstr>MyRocks</vt:lpstr>
      <vt:lpstr>n</vt:lpstr>
      <vt:lpstr>N </vt:lpstr>
      <vt:lpstr>n</vt:lpstr>
      <vt:lpstr>n</vt:lpstr>
      <vt:lpstr>n</vt:lpstr>
      <vt:lpstr>n</vt:lpstr>
      <vt:lpstr>n</vt:lpstr>
      <vt:lpstr>新硬件</vt:lpstr>
      <vt:lpstr>n</vt:lpstr>
      <vt:lpstr>m</vt:lpstr>
      <vt:lpstr>云数据库</vt:lpstr>
      <vt:lpstr>去Oracle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智能运维</vt:lpstr>
      <vt:lpstr>京东DBA智能运维</vt:lpstr>
      <vt:lpstr>noSQL</vt:lpstr>
      <vt:lpstr>noSQL</vt:lpstr>
      <vt:lpstr>noSQL</vt:lpstr>
      <vt:lpstr>noSQL</vt:lpstr>
      <vt:lpstr>noSQL</vt:lpstr>
      <vt:lpstr>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3682</cp:revision>
  <dcterms:created xsi:type="dcterms:W3CDTF">2014-03-04T11:27:16Z</dcterms:created>
  <dcterms:modified xsi:type="dcterms:W3CDTF">2019-06-12T03:14:00Z</dcterms:modified>
</cp:coreProperties>
</file>